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package/2006/relationships/metadata/extended-properties" Target="docProps/app0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7" autoAdjust="0"/>
    <p:restoredTop sz="94648" autoAdjust="0"/>
  </p:normalViewPr>
  <p:slideViewPr>
    <p:cSldViewPr snapToGrid="0" snapToObjects="1">
      <p:cViewPr varScale="1">
        <p:scale>
          <a:sx n="116" d="100"/>
          <a:sy n="116" d="100"/>
        </p:scale>
        <p:origin x="208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numfocus.salsalabs.org/donate-to-cantera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antera.org/examples/jupyter" TargetMode="External"/><Relationship Id="rId2" Type="http://schemas.openxmlformats.org/officeDocument/2006/relationships/hyperlink" Target="https://cantera.org/examples/pyth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ntera.org/examples/fortran" TargetMode="External"/><Relationship Id="rId5" Type="http://schemas.openxmlformats.org/officeDocument/2006/relationships/hyperlink" Target="https://cantera.org/examples/cxx" TargetMode="External"/><Relationship Id="rId4" Type="http://schemas.openxmlformats.org/officeDocument/2006/relationships/hyperlink" Target="https://cantera.org/examples/matlab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pPr marL="0" lvl="0" indent="0">
              <a:buNone/>
            </a:pPr>
            <a:r>
              <a:t>2021 US National Combustion Meeting Cantera Workshop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May 23,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Community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Cantera is a fiscally-sponsored project </a:t>
            </a:r>
            <a:r>
              <a:rPr lang="en-US" dirty="0"/>
              <a:t>with</a:t>
            </a:r>
            <a:r>
              <a:rPr dirty="0"/>
              <a:t> </a:t>
            </a:r>
            <a:r>
              <a:rPr dirty="0" err="1"/>
              <a:t>NumFOCUS</a:t>
            </a:r>
            <a:endParaRPr dirty="0"/>
          </a:p>
          <a:p>
            <a:pPr lvl="1"/>
            <a:r>
              <a:rPr dirty="0" err="1"/>
              <a:t>NumFOCUS</a:t>
            </a:r>
            <a:r>
              <a:rPr dirty="0"/>
              <a:t> is a non-profit umbrella organization that provides support for open-source scientific software</a:t>
            </a:r>
          </a:p>
          <a:p>
            <a:pPr lvl="1"/>
            <a:r>
              <a:rPr dirty="0"/>
              <a:t>We would really appreciate your support for Cantera!</a:t>
            </a:r>
            <a:endParaRPr lang="en-US" dirty="0"/>
          </a:p>
          <a:p>
            <a:pPr marL="457200" lvl="1" indent="0" algn="ctr">
              <a:buNone/>
            </a:pPr>
            <a:endParaRPr lang="en-US" dirty="0"/>
          </a:p>
          <a:p>
            <a:pPr marL="457200" lvl="1" indent="0" algn="ctr">
              <a:buNone/>
            </a:pPr>
            <a:r>
              <a:rPr lang="en-US" dirty="0">
                <a:hlinkClick r:id="rId2"/>
              </a:rPr>
              <a:t>https://numfocus.salsalabs.org/donate-to-cantera/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6CB1-E8C8-4751-B6A6-46B2D1E72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C0C0D1-E79A-41FF-8322-256F6DD1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521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8B1A85F6-669A-4441-B01A-8E58C0A12F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5" b="4"/>
          <a:stretch/>
        </p:blipFill>
        <p:spPr>
          <a:xfrm rot="5400000">
            <a:off x="-120585" y="1313807"/>
            <a:ext cx="4520560" cy="34198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A8DCB1C-245D-5E45-9EC5-4BC162018F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41" r="10493" b="3"/>
          <a:stretch/>
        </p:blipFill>
        <p:spPr>
          <a:xfrm>
            <a:off x="4226837" y="763455"/>
            <a:ext cx="3420596" cy="452056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95FA420-5595-49D1-9D5F-79EC43B55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4648" y="1721922"/>
            <a:ext cx="3609143" cy="4520560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1189" y="1500267"/>
            <a:ext cx="2956060" cy="3046935"/>
          </a:xfrm>
        </p:spPr>
        <p:txBody>
          <a:bodyPr anchor="ctr">
            <a:normAutofit/>
          </a:bodyPr>
          <a:lstStyle/>
          <a:p>
            <a:pPr marL="0" lvl="1" indent="0">
              <a:spcBef>
                <a:spcPts val="0"/>
              </a:spcBef>
              <a:buNone/>
            </a:pPr>
            <a:r>
              <a:rPr lang="en-US" sz="2400" dirty="0"/>
              <a:t>Plus, we have really cool shirts, mugs, hats, water bottles, onesies, and more!</a:t>
            </a:r>
          </a:p>
          <a:p>
            <a:pPr marL="0" lvl="0" indent="0">
              <a:buNone/>
            </a:pP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C377E9-5EEB-DE47-93D1-8D4A0079F294}"/>
              </a:ext>
            </a:extLst>
          </p:cNvPr>
          <p:cNvSpPr/>
          <p:nvPr/>
        </p:nvSpPr>
        <p:spPr>
          <a:xfrm>
            <a:off x="813412" y="5714282"/>
            <a:ext cx="105651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https://</a:t>
            </a:r>
            <a:r>
              <a:rPr lang="en-US" sz="3200" dirty="0" err="1"/>
              <a:t>shop.spreadshirt.com</a:t>
            </a:r>
            <a:r>
              <a:rPr lang="en-US" sz="3200" dirty="0"/>
              <a:t>/</a:t>
            </a:r>
            <a:r>
              <a:rPr lang="en-US" sz="3200" dirty="0" err="1"/>
              <a:t>numfocus</a:t>
            </a:r>
            <a:r>
              <a:rPr lang="en-US" sz="3200" dirty="0"/>
              <a:t>/</a:t>
            </a:r>
            <a:r>
              <a:rPr lang="en-US" sz="3200" dirty="0" err="1"/>
              <a:t>cantera+official+logo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Morning Session - Getting Started with Cantera</a:t>
            </a:r>
          </a:p>
          <a:p>
            <a:pPr lvl="1"/>
            <a:r>
              <a:t>General Information</a:t>
            </a:r>
          </a:p>
          <a:p>
            <a:pPr lvl="2">
              <a:buAutoNum type="arabicPeriod"/>
            </a:pPr>
            <a:r>
              <a:t>Community Resources</a:t>
            </a:r>
          </a:p>
          <a:p>
            <a:pPr lvl="2">
              <a:buAutoNum type="arabicPeriod"/>
            </a:pPr>
            <a:r>
              <a:t>Installation options</a:t>
            </a:r>
          </a:p>
          <a:p>
            <a:pPr lvl="2">
              <a:buAutoNum type="arabicPeriod"/>
            </a:pPr>
            <a:r>
              <a:t>Where to find examples</a:t>
            </a:r>
          </a:p>
          <a:p>
            <a:pPr lvl="1"/>
            <a:r>
              <a:t>Adiabatic Flame Temperature Calculations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Afternoon Session - Parallel Tracks</a:t>
            </a:r>
          </a:p>
          <a:p>
            <a:pPr lvl="1">
              <a:buAutoNum type="arabicPeriod"/>
            </a:pPr>
            <a:r>
              <a:t>Using Cantera: Ignition Delays, Flame Speeds, and Other Applications</a:t>
            </a:r>
          </a:p>
          <a:p>
            <a:pPr lvl="1">
              <a:buAutoNum type="arabicPeriod"/>
            </a:pPr>
            <a:r>
              <a:t>Afternoon: Bring Your Own Model: Using Cantera With Your Own Equations</a:t>
            </a:r>
          </a:p>
          <a:p>
            <a:pPr lvl="1">
              <a:buAutoNum type="arabicPeriod"/>
            </a:pPr>
            <a:r>
              <a:t>Afternoon: Getting Started With Contributing To Cantera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Overview of Cantera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1"/>
            <a:r>
              <a:t>Property Calculator</a:t>
            </a:r>
          </a:p>
          <a:p>
            <a:pPr lvl="2"/>
            <a:r>
              <a:t>Set state of your phase object(s)</a:t>
            </a:r>
          </a:p>
          <a:p>
            <a:pPr lvl="2"/>
            <a:r>
              <a:t>Evaluate individual properties via function calls.</a:t>
            </a:r>
          </a:p>
          <a:p>
            <a:pPr lvl="1"/>
            <a:r>
              <a:t>Canonical Simulations</a:t>
            </a:r>
          </a:p>
          <a:p>
            <a:pPr lvl="2"/>
            <a:r>
              <a:t>Cantera comes pre-packaged with a number of simulation tools and examples for a limited set of classic problems</a:t>
            </a:r>
          </a:p>
          <a:p>
            <a:pPr lvl="3"/>
            <a:r>
              <a:t>0-D reactors</a:t>
            </a:r>
          </a:p>
          <a:p>
            <a:pPr lvl="3"/>
            <a:r>
              <a:t>1-D flames, flows, and reactors</a:t>
            </a:r>
          </a:p>
          <a:p>
            <a:pPr lvl="2"/>
            <a:r>
              <a:t>These models take user inputs for intial/inlet conditions, reactor geometry, etc.</a:t>
            </a:r>
          </a:p>
          <a:p>
            <a:pPr lvl="2"/>
            <a:r>
              <a:t>The model sets the state of Cantera objects and evaluating properties to provide terms required to solve/integrate conservation equations.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Overview of Cantera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Property evaluation for in-house simulation code</a:t>
            </a:r>
          </a:p>
          <a:p>
            <a:pPr lvl="2"/>
            <a:r>
              <a:t>For more complex or novel simulations, the user writes their own simulation code.</a:t>
            </a:r>
          </a:p>
          <a:p>
            <a:pPr lvl="3"/>
            <a:r>
              <a:t>Establishes a solution vector to describe the system state</a:t>
            </a:r>
          </a:p>
          <a:p>
            <a:pPr lvl="3"/>
            <a:r>
              <a:t>Defines and codes conservation equations</a:t>
            </a:r>
          </a:p>
          <a:p>
            <a:pPr lvl="3"/>
            <a:r>
              <a:t>Writes calls to Cantera to evaluate terms in the conservation equations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Application Areas</a:t>
            </a:r>
          </a:p>
        </p:txBody>
      </p:sp>
      <p:pic>
        <p:nvPicPr>
          <p:cNvPr id="3" name="Picture 1" descr="./images/Apps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51100" y="1600200"/>
            <a:ext cx="7289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609600" y="5613400"/>
            <a:ext cx="109728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Apps.png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Cantera can be used in a wide variety of applications</a:t>
            </a:r>
          </a:p>
          <a:p>
            <a:pPr lvl="2"/>
            <a:r>
              <a:t>Combustion</a:t>
            </a:r>
          </a:p>
          <a:p>
            <a:pPr lvl="2"/>
            <a:r>
              <a:t>Electrochemistry</a:t>
            </a:r>
          </a:p>
          <a:p>
            <a:pPr lvl="2"/>
            <a:r>
              <a:t>Surface chemistry</a:t>
            </a:r>
          </a:p>
          <a:p>
            <a:pPr lvl="2"/>
            <a:r>
              <a:t>Non-ideal equations of state</a:t>
            </a:r>
          </a:p>
          <a:p>
            <a:pPr lvl="1"/>
            <a:r>
              <a:t>Cantera’s strength is that it is (relatively) easy to add new functionality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Examples are available from the Cantera documentation in several formats</a:t>
            </a:r>
          </a:p>
          <a:p>
            <a:pPr lvl="2"/>
            <a:r>
              <a:t>Python scripts: </a:t>
            </a:r>
            <a:r>
              <a:rPr>
                <a:hlinkClick r:id="rId2"/>
              </a:rPr>
              <a:t>https://cantera.org/examples/python</a:t>
            </a:r>
          </a:p>
          <a:p>
            <a:pPr lvl="2"/>
            <a:r>
              <a:t>Jupyter Notebooks: </a:t>
            </a:r>
            <a:r>
              <a:rPr>
                <a:hlinkClick r:id="rId3"/>
              </a:rPr>
              <a:t>https://cantera.org/examples/jupyter</a:t>
            </a:r>
          </a:p>
          <a:p>
            <a:pPr lvl="2"/>
            <a:r>
              <a:t>Matlab scripts: </a:t>
            </a:r>
            <a:r>
              <a:rPr>
                <a:hlinkClick r:id="rId4"/>
              </a:rPr>
              <a:t>https://cantera.org/examples/matlab</a:t>
            </a:r>
          </a:p>
          <a:p>
            <a:pPr lvl="2"/>
            <a:r>
              <a:t>C++: </a:t>
            </a:r>
            <a:r>
              <a:rPr>
                <a:hlinkClick r:id="rId5"/>
              </a:rPr>
              <a:t>https://cantera.org/examples/cxx</a:t>
            </a:r>
          </a:p>
          <a:p>
            <a:pPr lvl="2"/>
            <a:r>
              <a:t>Fortran: </a:t>
            </a:r>
            <a:r>
              <a:rPr>
                <a:hlinkClick r:id="rId6"/>
              </a:rPr>
              <a:t>https://cantera.org/examples/fortran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Community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https://</a:t>
            </a:r>
            <a:r>
              <a:rPr lang="en-US" dirty="0" err="1"/>
              <a:t>cantera.org</a:t>
            </a:r>
            <a:r>
              <a:rPr lang="en-US" dirty="0"/>
              <a:t>/community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402</Words>
  <Application>Microsoft Macintosh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2021 US National Combustion Meeting Cantera Workshop</vt:lpstr>
      <vt:lpstr>Agenda</vt:lpstr>
      <vt:lpstr>Agenda</vt:lpstr>
      <vt:lpstr>Overview of Cantera</vt:lpstr>
      <vt:lpstr>Overview of Cantera</vt:lpstr>
      <vt:lpstr>Application Areas</vt:lpstr>
      <vt:lpstr>PowerPoint Presentation</vt:lpstr>
      <vt:lpstr>Examples</vt:lpstr>
      <vt:lpstr>Community Resources</vt:lpstr>
      <vt:lpstr>Community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10</TotalTime>
  <Words>49</Words>
  <Application>Microsoft Macintosh PowerPoint</Application>
  <PresentationFormat>Widescreen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 US National Combustion Meeting Cantera Workshop</dc:title>
  <dc:creator>May 23, 2021</dc:creator>
  <cp:keywords/>
  <cp:lastModifiedBy>Weber, Bryan</cp:lastModifiedBy>
  <cp:revision>10</cp:revision>
  <dcterms:created xsi:type="dcterms:W3CDTF">2021-05-21T17:48:09Z</dcterms:created>
  <dcterms:modified xsi:type="dcterms:W3CDTF">2021-05-21T19:48:24Z</dcterms:modified>
</cp:coreProperties>
</file>